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35" r:id="rId5"/>
    <p:sldId id="359" r:id="rId6"/>
    <p:sldId id="336" r:id="rId7"/>
    <p:sldId id="358" r:id="rId8"/>
    <p:sldId id="348" r:id="rId9"/>
    <p:sldId id="349" r:id="rId10"/>
    <p:sldId id="342" r:id="rId11"/>
    <p:sldId id="352" r:id="rId12"/>
    <p:sldId id="340" r:id="rId13"/>
    <p:sldId id="339" r:id="rId14"/>
    <p:sldId id="355" r:id="rId15"/>
    <p:sldId id="356" r:id="rId16"/>
    <p:sldId id="34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94" autoAdjust="0"/>
  </p:normalViewPr>
  <p:slideViewPr>
    <p:cSldViewPr snapToGrid="0">
      <p:cViewPr>
        <p:scale>
          <a:sx n="88" d="100"/>
          <a:sy n="88" d="100"/>
        </p:scale>
        <p:origin x="-221" y="-26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3/29/2024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3/29/2024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dirty="0"/>
              <a:t>Develop a telegram bot for converting images to text</a:t>
            </a:r>
          </a:p>
        </p:txBody>
      </p:sp>
      <p:sp>
        <p:nvSpPr>
          <p:cNvPr id="2" name="TextBox 1">
            <a:extLst>
              <a:ext uri="{FF2B5EF4-FFF2-40B4-BE49-F238E27FC236}">
                <a16:creationId xmlns:a16="http://schemas.microsoft.com/office/drawing/2014/main" id="{E426DCE9-2AB1-39E1-A2B3-AE1AA5EC10B2}"/>
              </a:ext>
            </a:extLst>
          </p:cNvPr>
          <p:cNvSpPr txBox="1"/>
          <p:nvPr/>
        </p:nvSpPr>
        <p:spPr>
          <a:xfrm>
            <a:off x="8543365" y="4805082"/>
            <a:ext cx="3182470" cy="923330"/>
          </a:xfrm>
          <a:prstGeom prst="rect">
            <a:avLst/>
          </a:prstGeom>
          <a:noFill/>
        </p:spPr>
        <p:txBody>
          <a:bodyPr wrap="square" rtlCol="0">
            <a:spAutoFit/>
          </a:bodyPr>
          <a:lstStyle/>
          <a:p>
            <a:r>
              <a:rPr lang="en-US" b="1" dirty="0"/>
              <a:t>U. Bharadwaj Varma</a:t>
            </a:r>
          </a:p>
          <a:p>
            <a:r>
              <a:rPr lang="en-US" b="1" dirty="0"/>
              <a:t>2100031737</a:t>
            </a:r>
          </a:p>
          <a:p>
            <a:r>
              <a:rPr lang="en-US" b="1" dirty="0"/>
              <a:t>CSC</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hat&#10;&#10;Description automatically generated">
            <a:extLst>
              <a:ext uri="{FF2B5EF4-FFF2-40B4-BE49-F238E27FC236}">
                <a16:creationId xmlns:a16="http://schemas.microsoft.com/office/drawing/2014/main" id="{DCA697D1-BA77-DCEC-1BA3-36179A3DC23C}"/>
              </a:ext>
            </a:extLst>
          </p:cNvPr>
          <p:cNvPicPr>
            <a:picLocks noChangeAspect="1"/>
          </p:cNvPicPr>
          <p:nvPr/>
        </p:nvPicPr>
        <p:blipFill>
          <a:blip r:embed="rId2"/>
          <a:stretch>
            <a:fillRect/>
          </a:stretch>
        </p:blipFill>
        <p:spPr>
          <a:xfrm>
            <a:off x="3581400" y="553735"/>
            <a:ext cx="4717869" cy="5786105"/>
          </a:xfrm>
          <a:prstGeom prst="rect">
            <a:avLst/>
          </a:prstGeom>
          <a:noFill/>
        </p:spPr>
      </p:pic>
      <p:sp>
        <p:nvSpPr>
          <p:cNvPr id="11" name="Slide Number Placeholder 3">
            <a:extLst>
              <a:ext uri="{FF2B5EF4-FFF2-40B4-BE49-F238E27FC236}">
                <a16:creationId xmlns:a16="http://schemas.microsoft.com/office/drawing/2014/main" id="{9B5D5704-40BE-1B39-EE2D-D5978AB9BD8A}"/>
              </a:ext>
            </a:extLst>
          </p:cNvPr>
          <p:cNvSpPr>
            <a:spLocks noGrp="1"/>
          </p:cNvSpPr>
          <p:nvPr>
            <p:ph type="sldNum" sz="quarter" idx="12"/>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sp>
        <p:nvSpPr>
          <p:cNvPr id="3" name="Slide Number Placeholder 2" hidden="1">
            <a:extLst>
              <a:ext uri="{FF2B5EF4-FFF2-40B4-BE49-F238E27FC236}">
                <a16:creationId xmlns:a16="http://schemas.microsoft.com/office/drawing/2014/main" id="{95D7C9F2-EB2A-D57B-0D06-69B87C19A3A9}"/>
              </a:ext>
            </a:extLst>
          </p:cNvPr>
          <p:cNvSpPr>
            <a:spLocks noGrp="1"/>
          </p:cNvSpPr>
          <p:nvPr>
            <p:ph type="sldNum" sz="quarter" idx="4294967295"/>
          </p:nvPr>
        </p:nvSpPr>
        <p:spPr>
          <a:xfrm>
            <a:off x="911352" y="6246622"/>
            <a:ext cx="2670048" cy="365125"/>
          </a:xfrm>
        </p:spPr>
        <p:txBody>
          <a:bodyPr/>
          <a:lstStyle/>
          <a:p>
            <a:pPr>
              <a:spcAft>
                <a:spcPts val="600"/>
              </a:spcAft>
            </a:pPr>
            <a:fld id="{B5CEABB6-07DC-46E8-9B57-56EC44A396E5}" type="slidenum">
              <a:rPr lang="en-US" smtClean="0"/>
              <a:pPr>
                <a:spcAft>
                  <a:spcPts val="600"/>
                </a:spcAft>
              </a:pPr>
              <a:t>10</a:t>
            </a:fld>
            <a:endParaRPr lang="en-US"/>
          </a:p>
        </p:txBody>
      </p:sp>
    </p:spTree>
    <p:extLst>
      <p:ext uri="{BB962C8B-B14F-4D97-AF65-F5344CB8AC3E}">
        <p14:creationId xmlns:p14="http://schemas.microsoft.com/office/powerpoint/2010/main" val="209900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a:extLst>
              <a:ext uri="{FF2B5EF4-FFF2-40B4-BE49-F238E27FC236}">
                <a16:creationId xmlns:a16="http://schemas.microsoft.com/office/drawing/2014/main" id="{C7445E8A-C807-E55B-57A4-9C2FBDE19141}"/>
              </a:ext>
            </a:extLst>
          </p:cNvPr>
          <p:cNvPicPr>
            <a:picLocks noChangeAspect="1"/>
          </p:cNvPicPr>
          <p:nvPr/>
        </p:nvPicPr>
        <p:blipFill>
          <a:blip r:embed="rId2"/>
          <a:stretch>
            <a:fillRect/>
          </a:stretch>
        </p:blipFill>
        <p:spPr>
          <a:xfrm>
            <a:off x="609599" y="1416856"/>
            <a:ext cx="10040984" cy="5648054"/>
          </a:xfrm>
          <a:prstGeom prst="rect">
            <a:avLst/>
          </a:prstGeom>
        </p:spPr>
      </p:pic>
      <p:sp>
        <p:nvSpPr>
          <p:cNvPr id="7" name="TextBox 6">
            <a:extLst>
              <a:ext uri="{FF2B5EF4-FFF2-40B4-BE49-F238E27FC236}">
                <a16:creationId xmlns:a16="http://schemas.microsoft.com/office/drawing/2014/main" id="{7A409C71-BB33-3276-8A77-16ED3B74C184}"/>
              </a:ext>
            </a:extLst>
          </p:cNvPr>
          <p:cNvSpPr txBox="1"/>
          <p:nvPr/>
        </p:nvSpPr>
        <p:spPr>
          <a:xfrm>
            <a:off x="609599" y="594361"/>
            <a:ext cx="5364480"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Images are stored in s3</a:t>
            </a:r>
          </a:p>
        </p:txBody>
      </p:sp>
    </p:spTree>
    <p:extLst>
      <p:ext uri="{BB962C8B-B14F-4D97-AF65-F5344CB8AC3E}">
        <p14:creationId xmlns:p14="http://schemas.microsoft.com/office/powerpoint/2010/main" val="232051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pic>
        <p:nvPicPr>
          <p:cNvPr id="5" name="Picture 4">
            <a:extLst>
              <a:ext uri="{FF2B5EF4-FFF2-40B4-BE49-F238E27FC236}">
                <a16:creationId xmlns:a16="http://schemas.microsoft.com/office/drawing/2014/main" id="{60E16A1A-7F39-FD66-0A1D-C2E84F46DD2C}"/>
              </a:ext>
            </a:extLst>
          </p:cNvPr>
          <p:cNvPicPr>
            <a:picLocks noChangeAspect="1"/>
          </p:cNvPicPr>
          <p:nvPr/>
        </p:nvPicPr>
        <p:blipFill>
          <a:blip r:embed="rId2"/>
          <a:stretch>
            <a:fillRect/>
          </a:stretch>
        </p:blipFill>
        <p:spPr>
          <a:xfrm>
            <a:off x="911352" y="1223317"/>
            <a:ext cx="9579431" cy="5388430"/>
          </a:xfrm>
          <a:prstGeom prst="rect">
            <a:avLst/>
          </a:prstGeom>
        </p:spPr>
      </p:pic>
      <p:sp>
        <p:nvSpPr>
          <p:cNvPr id="6" name="TextBox 5">
            <a:extLst>
              <a:ext uri="{FF2B5EF4-FFF2-40B4-BE49-F238E27FC236}">
                <a16:creationId xmlns:a16="http://schemas.microsoft.com/office/drawing/2014/main" id="{6C5A659B-13C5-945A-B4F7-54E55F9FB187}"/>
              </a:ext>
            </a:extLst>
          </p:cNvPr>
          <p:cNvSpPr txBox="1"/>
          <p:nvPr/>
        </p:nvSpPr>
        <p:spPr>
          <a:xfrm>
            <a:off x="1105989" y="600891"/>
            <a:ext cx="367501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Text is stored in DynamoDB</a:t>
            </a:r>
          </a:p>
        </p:txBody>
      </p:sp>
    </p:spTree>
    <p:extLst>
      <p:ext uri="{BB962C8B-B14F-4D97-AF65-F5344CB8AC3E}">
        <p14:creationId xmlns:p14="http://schemas.microsoft.com/office/powerpoint/2010/main" val="406415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831850" y="4672584"/>
            <a:ext cx="10515600" cy="1299411"/>
          </a:xfrm>
        </p:spPr>
        <p:txBody>
          <a:bodyPr anchor="b">
            <a:normAutofit/>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C0C4-04F8-731B-84A4-5105C3425470}"/>
              </a:ext>
            </a:extLst>
          </p:cNvPr>
          <p:cNvSpPr>
            <a:spLocks noGrp="1"/>
          </p:cNvSpPr>
          <p:nvPr>
            <p:ph type="title"/>
          </p:nvPr>
        </p:nvSpPr>
        <p:spPr>
          <a:xfrm>
            <a:off x="5965371" y="391886"/>
            <a:ext cx="5641897" cy="2116665"/>
          </a:xfrm>
        </p:spPr>
        <p:txBody>
          <a:bodyPr/>
          <a:lstStyle/>
          <a:p>
            <a:r>
              <a:rPr lang="en-IN" dirty="0"/>
              <a:t>Services used</a:t>
            </a:r>
          </a:p>
        </p:txBody>
      </p:sp>
      <p:sp>
        <p:nvSpPr>
          <p:cNvPr id="3" name="Text Placeholder 2">
            <a:extLst>
              <a:ext uri="{FF2B5EF4-FFF2-40B4-BE49-F238E27FC236}">
                <a16:creationId xmlns:a16="http://schemas.microsoft.com/office/drawing/2014/main" id="{9E4F1703-BCFA-0C24-B3B2-B4C5B40C183A}"/>
              </a:ext>
            </a:extLst>
          </p:cNvPr>
          <p:cNvSpPr>
            <a:spLocks noGrp="1"/>
          </p:cNvSpPr>
          <p:nvPr>
            <p:ph type="body" sz="quarter" idx="13"/>
          </p:nvPr>
        </p:nvSpPr>
        <p:spPr>
          <a:xfrm>
            <a:off x="6109694" y="3172408"/>
            <a:ext cx="5580586" cy="2116665"/>
          </a:xfrm>
        </p:spPr>
        <p:txBody>
          <a:bodyPr>
            <a:normAutofit fontScale="62500" lnSpcReduction="20000"/>
          </a:bodyPr>
          <a:lstStyle/>
          <a:p>
            <a:r>
              <a:rPr lang="en-US" sz="2800" dirty="0">
                <a:latin typeface="+mj-lt"/>
              </a:rPr>
              <a:t>S3 Bucket</a:t>
            </a:r>
          </a:p>
          <a:p>
            <a:r>
              <a:rPr lang="en-US" sz="2800" dirty="0">
                <a:latin typeface="+mj-lt"/>
              </a:rPr>
              <a:t>Lambda</a:t>
            </a:r>
          </a:p>
          <a:p>
            <a:r>
              <a:rPr lang="en-US" sz="2800" dirty="0">
                <a:latin typeface="+mj-lt"/>
              </a:rPr>
              <a:t>Dynamo DB</a:t>
            </a:r>
          </a:p>
          <a:p>
            <a:r>
              <a:rPr lang="en-US" sz="2800" dirty="0">
                <a:latin typeface="+mj-lt"/>
              </a:rPr>
              <a:t>API Gateway</a:t>
            </a:r>
          </a:p>
          <a:p>
            <a:r>
              <a:rPr lang="en-US" sz="2800" dirty="0">
                <a:latin typeface="+mj-lt"/>
              </a:rPr>
              <a:t>IAM Role</a:t>
            </a:r>
          </a:p>
        </p:txBody>
      </p:sp>
    </p:spTree>
    <p:extLst>
      <p:ext uri="{BB962C8B-B14F-4D97-AF65-F5344CB8AC3E}">
        <p14:creationId xmlns:p14="http://schemas.microsoft.com/office/powerpoint/2010/main" val="2301286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Outline of the project-</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pic>
        <p:nvPicPr>
          <p:cNvPr id="5" name="Picture 4">
            <a:extLst>
              <a:ext uri="{FF2B5EF4-FFF2-40B4-BE49-F238E27FC236}">
                <a16:creationId xmlns:a16="http://schemas.microsoft.com/office/drawing/2014/main" id="{4690B11E-8D86-450D-7803-98DA3659AD08}"/>
              </a:ext>
            </a:extLst>
          </p:cNvPr>
          <p:cNvPicPr>
            <a:picLocks noChangeAspect="1"/>
          </p:cNvPicPr>
          <p:nvPr/>
        </p:nvPicPr>
        <p:blipFill>
          <a:blip r:embed="rId2"/>
          <a:stretch>
            <a:fillRect/>
          </a:stretch>
        </p:blipFill>
        <p:spPr>
          <a:xfrm>
            <a:off x="313708" y="1905555"/>
            <a:ext cx="9754445" cy="3345470"/>
          </a:xfrm>
          <a:prstGeom prst="rect">
            <a:avLst/>
          </a:prstGeom>
        </p:spPr>
      </p:pic>
    </p:spTree>
    <p:extLst>
      <p:ext uri="{BB962C8B-B14F-4D97-AF65-F5344CB8AC3E}">
        <p14:creationId xmlns:p14="http://schemas.microsoft.com/office/powerpoint/2010/main" val="58274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a:latin typeface="+mj-lt"/>
                <a:ea typeface="+mj-ea"/>
                <a:cs typeface="+mj-cs"/>
              </a:rPr>
              <a:t>S3 Bucket-</a:t>
            </a:r>
          </a:p>
        </p:txBody>
      </p:sp>
      <p:pic>
        <p:nvPicPr>
          <p:cNvPr id="7" name="Picture 6">
            <a:extLst>
              <a:ext uri="{FF2B5EF4-FFF2-40B4-BE49-F238E27FC236}">
                <a16:creationId xmlns:a16="http://schemas.microsoft.com/office/drawing/2014/main" id="{47C06726-1257-3663-273F-E3EBB9CE2766}"/>
              </a:ext>
            </a:extLst>
          </p:cNvPr>
          <p:cNvPicPr>
            <a:picLocks noChangeAspect="1"/>
          </p:cNvPicPr>
          <p:nvPr/>
        </p:nvPicPr>
        <p:blipFill>
          <a:blip r:embed="rId2"/>
          <a:stretch>
            <a:fillRect/>
          </a:stretch>
        </p:blipFill>
        <p:spPr>
          <a:xfrm>
            <a:off x="177282" y="2073275"/>
            <a:ext cx="6233362" cy="3944970"/>
          </a:xfrm>
          <a:prstGeom prst="rect">
            <a:avLst/>
          </a:prstGeom>
          <a:noFill/>
        </p:spPr>
      </p:pic>
      <p:sp>
        <p:nvSpPr>
          <p:cNvPr id="8" name="TextBox 7">
            <a:extLst>
              <a:ext uri="{FF2B5EF4-FFF2-40B4-BE49-F238E27FC236}">
                <a16:creationId xmlns:a16="http://schemas.microsoft.com/office/drawing/2014/main" id="{FC2A2AFB-E97B-18CA-FC3A-5D418312CE0C}"/>
              </a:ext>
            </a:extLst>
          </p:cNvPr>
          <p:cNvSpPr txBox="1"/>
          <p:nvPr/>
        </p:nvSpPr>
        <p:spPr>
          <a:xfrm>
            <a:off x="6410644" y="2073275"/>
            <a:ext cx="4887594" cy="3687763"/>
          </a:xfrm>
          <a:prstGeom prst="rect">
            <a:avLst/>
          </a:prstGeom>
        </p:spPr>
        <p:txBody>
          <a:bodyPr vert="horz" lIns="91440" tIns="45720" rIns="91440" bIns="45720" rtlCol="0">
            <a:normAutofit/>
          </a:bodyPr>
          <a:lstStyle/>
          <a:p>
            <a:pPr>
              <a:spcAft>
                <a:spcPts val="1200"/>
              </a:spcAft>
              <a:buFont typeface="Arial" panose="020B0604020202020204" pitchFamily="34" charset="0"/>
            </a:pPr>
            <a:r>
              <a:rPr lang="en-US" sz="2000"/>
              <a:t>An Amazon S3 bucket is a storage container in the cloud provided by Amazon Web Services (AWS). It is used to store objects, which can be files or any other type of data. S3 buckets are highly scalable, secure, and durable, making them ideal for storing a wide variety of data types, from images and videos to backups and log files.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1076564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10405174" cy="1326514"/>
          </a:xfrm>
        </p:spPr>
        <p:txBody>
          <a:bodyPr vert="horz" lIns="91440" tIns="45720" rIns="91440" bIns="45720" rtlCol="0" anchor="b">
            <a:normAutofit/>
          </a:bodyPr>
          <a:lstStyle/>
          <a:p>
            <a:r>
              <a:rPr lang="en-US" b="1" kern="1200" cap="all" baseline="0">
                <a:latin typeface="+mj-lt"/>
                <a:ea typeface="+mj-ea"/>
                <a:cs typeface="+mj-cs"/>
              </a:rPr>
              <a:t>API Gateway-</a:t>
            </a:r>
          </a:p>
        </p:txBody>
      </p:sp>
      <p:pic>
        <p:nvPicPr>
          <p:cNvPr id="5" name="Picture 4">
            <a:extLst>
              <a:ext uri="{FF2B5EF4-FFF2-40B4-BE49-F238E27FC236}">
                <a16:creationId xmlns:a16="http://schemas.microsoft.com/office/drawing/2014/main" id="{35D894A1-4F96-6743-F5CC-83D56DB91D22}"/>
              </a:ext>
            </a:extLst>
          </p:cNvPr>
          <p:cNvPicPr>
            <a:picLocks noChangeAspect="1"/>
          </p:cNvPicPr>
          <p:nvPr/>
        </p:nvPicPr>
        <p:blipFill>
          <a:blip r:embed="rId2"/>
          <a:stretch>
            <a:fillRect/>
          </a:stretch>
        </p:blipFill>
        <p:spPr>
          <a:xfrm>
            <a:off x="207034" y="2073275"/>
            <a:ext cx="6203609" cy="3594280"/>
          </a:xfrm>
          <a:prstGeom prst="rect">
            <a:avLst/>
          </a:prstGeom>
          <a:noFill/>
        </p:spPr>
      </p:pic>
      <p:sp>
        <p:nvSpPr>
          <p:cNvPr id="8" name="TextBox 7">
            <a:extLst>
              <a:ext uri="{FF2B5EF4-FFF2-40B4-BE49-F238E27FC236}">
                <a16:creationId xmlns:a16="http://schemas.microsoft.com/office/drawing/2014/main" id="{FC2A2AFB-E97B-18CA-FC3A-5D418312CE0C}"/>
              </a:ext>
            </a:extLst>
          </p:cNvPr>
          <p:cNvSpPr txBox="1"/>
          <p:nvPr/>
        </p:nvSpPr>
        <p:spPr>
          <a:xfrm>
            <a:off x="6410644" y="2073275"/>
            <a:ext cx="4887594" cy="3687763"/>
          </a:xfrm>
          <a:prstGeom prst="rect">
            <a:avLst/>
          </a:prstGeom>
        </p:spPr>
        <p:txBody>
          <a:bodyPr vert="horz" lIns="91440" tIns="45720" rIns="91440" bIns="45720" rtlCol="0">
            <a:normAutofit/>
          </a:bodyPr>
          <a:lstStyle/>
          <a:p>
            <a:pPr>
              <a:spcAft>
                <a:spcPts val="1200"/>
              </a:spcAft>
              <a:buFont typeface="Arial" panose="020B0604020202020204" pitchFamily="34" charset="0"/>
            </a:pPr>
            <a:r>
              <a:rPr lang="en-US" sz="2000"/>
              <a:t>API Gateway is a fully managed service from AWS that makes it easy for developers to create, publish, maintain, monitor, and secure APIs at any scale. It acts as a front door for applications to access data, business logic, or functionality from backend services, such as Lambda functions, DynamoDB tables, or EC2 instances.</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5</a:t>
            </a:fld>
            <a:endParaRPr lang="en-US"/>
          </a:p>
        </p:txBody>
      </p:sp>
    </p:spTree>
    <p:extLst>
      <p:ext uri="{BB962C8B-B14F-4D97-AF65-F5344CB8AC3E}">
        <p14:creationId xmlns:p14="http://schemas.microsoft.com/office/powerpoint/2010/main" val="371307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D6178F-7400-E786-8F01-1D9B4117CDA9}"/>
              </a:ext>
            </a:extLst>
          </p:cNvPr>
          <p:cNvSpPr txBox="1"/>
          <p:nvPr/>
        </p:nvSpPr>
        <p:spPr>
          <a:xfrm>
            <a:off x="893064" y="72518"/>
            <a:ext cx="10405174" cy="13265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a:latin typeface="+mj-lt"/>
                <a:ea typeface="+mj-ea"/>
                <a:cs typeface="+mj-cs"/>
              </a:rPr>
              <a:t>LAMBDA-</a:t>
            </a:r>
          </a:p>
        </p:txBody>
      </p:sp>
      <p:pic>
        <p:nvPicPr>
          <p:cNvPr id="5" name="Picture 4">
            <a:extLst>
              <a:ext uri="{FF2B5EF4-FFF2-40B4-BE49-F238E27FC236}">
                <a16:creationId xmlns:a16="http://schemas.microsoft.com/office/drawing/2014/main" id="{E81B58BF-6CEB-6ADF-7790-71C928628B8C}"/>
              </a:ext>
            </a:extLst>
          </p:cNvPr>
          <p:cNvPicPr>
            <a:picLocks noChangeAspect="1"/>
          </p:cNvPicPr>
          <p:nvPr/>
        </p:nvPicPr>
        <p:blipFill>
          <a:blip r:embed="rId2"/>
          <a:stretch>
            <a:fillRect/>
          </a:stretch>
        </p:blipFill>
        <p:spPr>
          <a:xfrm>
            <a:off x="296092" y="1903140"/>
            <a:ext cx="5982788" cy="3687763"/>
          </a:xfrm>
          <a:prstGeom prst="rect">
            <a:avLst/>
          </a:prstGeom>
          <a:noFill/>
        </p:spPr>
      </p:pic>
      <p:sp>
        <p:nvSpPr>
          <p:cNvPr id="8" name="TextBox 7">
            <a:extLst>
              <a:ext uri="{FF2B5EF4-FFF2-40B4-BE49-F238E27FC236}">
                <a16:creationId xmlns:a16="http://schemas.microsoft.com/office/drawing/2014/main" id="{FC2A2AFB-E97B-18CA-FC3A-5D418312CE0C}"/>
              </a:ext>
            </a:extLst>
          </p:cNvPr>
          <p:cNvSpPr txBox="1"/>
          <p:nvPr/>
        </p:nvSpPr>
        <p:spPr>
          <a:xfrm>
            <a:off x="6410644" y="2073275"/>
            <a:ext cx="4887594" cy="3687763"/>
          </a:xfrm>
          <a:prstGeom prst="rect">
            <a:avLst/>
          </a:prstGeom>
        </p:spPr>
        <p:txBody>
          <a:bodyPr vert="horz" lIns="91440" tIns="45720" rIns="91440" bIns="45720" rtlCol="0">
            <a:normAutofit/>
          </a:bodyPr>
          <a:lstStyle/>
          <a:p>
            <a:pPr>
              <a:spcAft>
                <a:spcPts val="1200"/>
              </a:spcAft>
              <a:buFont typeface="Arial" panose="020B0604020202020204" pitchFamily="34" charset="0"/>
            </a:pPr>
            <a:r>
              <a:rPr lang="en-US" sz="2000"/>
              <a:t>AWS Lambda is a serverless computing service that lets you run code without provisioning or managing servers. You can upload your code (written in languages like Node.js, Python, Java, or C#) and Lambda runs your code in response to events, such as changes to data in an S3 bucket, updates to a DynamoDB table, or HTTP requests through API Gateway.</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551371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920259"/>
          </a:xfrm>
        </p:spPr>
        <p:txBody>
          <a:bodyPr/>
          <a:lstStyle/>
          <a:p>
            <a:r>
              <a:rPr lang="en-ZA" dirty="0"/>
              <a:t>CODE-</a:t>
            </a: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pic>
        <p:nvPicPr>
          <p:cNvPr id="4" name="Picture 3">
            <a:extLst>
              <a:ext uri="{FF2B5EF4-FFF2-40B4-BE49-F238E27FC236}">
                <a16:creationId xmlns:a16="http://schemas.microsoft.com/office/drawing/2014/main" id="{214C731B-D05E-E205-C94C-2CFD94B95A4C}"/>
              </a:ext>
            </a:extLst>
          </p:cNvPr>
          <p:cNvPicPr>
            <a:picLocks noChangeAspect="1"/>
          </p:cNvPicPr>
          <p:nvPr/>
        </p:nvPicPr>
        <p:blipFill>
          <a:blip r:embed="rId2"/>
          <a:stretch>
            <a:fillRect/>
          </a:stretch>
        </p:blipFill>
        <p:spPr>
          <a:xfrm>
            <a:off x="792481" y="1005090"/>
            <a:ext cx="10405174" cy="5852910"/>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D6178F-7400-E786-8F01-1D9B4117CDA9}"/>
              </a:ext>
            </a:extLst>
          </p:cNvPr>
          <p:cNvSpPr txBox="1"/>
          <p:nvPr/>
        </p:nvSpPr>
        <p:spPr>
          <a:xfrm>
            <a:off x="893064" y="72518"/>
            <a:ext cx="10405174" cy="13265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cap="all" baseline="0">
                <a:latin typeface="+mj-lt"/>
                <a:ea typeface="+mj-ea"/>
                <a:cs typeface="+mj-cs"/>
              </a:rPr>
              <a:t>Dynamo DB-</a:t>
            </a:r>
          </a:p>
        </p:txBody>
      </p:sp>
      <p:pic>
        <p:nvPicPr>
          <p:cNvPr id="5" name="Picture 4">
            <a:extLst>
              <a:ext uri="{FF2B5EF4-FFF2-40B4-BE49-F238E27FC236}">
                <a16:creationId xmlns:a16="http://schemas.microsoft.com/office/drawing/2014/main" id="{174C4FFB-F748-02AD-09A6-31F7E63667BA}"/>
              </a:ext>
            </a:extLst>
          </p:cNvPr>
          <p:cNvPicPr>
            <a:picLocks noChangeAspect="1"/>
          </p:cNvPicPr>
          <p:nvPr/>
        </p:nvPicPr>
        <p:blipFill>
          <a:blip r:embed="rId2"/>
          <a:stretch>
            <a:fillRect/>
          </a:stretch>
        </p:blipFill>
        <p:spPr>
          <a:xfrm>
            <a:off x="287384" y="1854927"/>
            <a:ext cx="5991496" cy="3436866"/>
          </a:xfrm>
          <a:prstGeom prst="rect">
            <a:avLst/>
          </a:prstGeom>
          <a:noFill/>
        </p:spPr>
      </p:pic>
      <p:sp>
        <p:nvSpPr>
          <p:cNvPr id="7" name="TextBox 6">
            <a:extLst>
              <a:ext uri="{FF2B5EF4-FFF2-40B4-BE49-F238E27FC236}">
                <a16:creationId xmlns:a16="http://schemas.microsoft.com/office/drawing/2014/main" id="{2A1FDEDD-7101-8F88-7E28-376B3806E0A0}"/>
              </a:ext>
            </a:extLst>
          </p:cNvPr>
          <p:cNvSpPr txBox="1"/>
          <p:nvPr/>
        </p:nvSpPr>
        <p:spPr>
          <a:xfrm>
            <a:off x="6410644" y="2073275"/>
            <a:ext cx="4887594" cy="3687763"/>
          </a:xfrm>
          <a:prstGeom prst="rect">
            <a:avLst/>
          </a:prstGeom>
        </p:spPr>
        <p:txBody>
          <a:bodyPr vert="horz" lIns="91440" tIns="45720" rIns="91440" bIns="45720" rtlCol="0">
            <a:normAutofit/>
          </a:bodyPr>
          <a:lstStyle/>
          <a:p>
            <a:pPr>
              <a:spcAft>
                <a:spcPts val="1200"/>
              </a:spcAft>
              <a:buFont typeface="Arial" panose="020B0604020202020204" pitchFamily="34" charset="0"/>
            </a:pPr>
            <a:r>
              <a:rPr lang="en-US" sz="2000"/>
              <a:t>Amazon DynamoDB is a fully managed NoSQL database service provided by AWS. It offers fast and predictable performance with seamless scalability. DynamoDB is designed to handle large amounts of data and can serve applications that require single-digit millisecond latency.</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8</a:t>
            </a:fld>
            <a:endParaRPr lang="en-US"/>
          </a:p>
        </p:txBody>
      </p:sp>
    </p:spTree>
    <p:extLst>
      <p:ext uri="{BB962C8B-B14F-4D97-AF65-F5344CB8AC3E}">
        <p14:creationId xmlns:p14="http://schemas.microsoft.com/office/powerpoint/2010/main" val="159353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ZA" dirty="0"/>
              <a:t>The Output-</a:t>
            </a:r>
          </a:p>
        </p:txBody>
      </p:sp>
    </p:spTree>
    <p:extLst>
      <p:ext uri="{BB962C8B-B14F-4D97-AF65-F5344CB8AC3E}">
        <p14:creationId xmlns:p14="http://schemas.microsoft.com/office/powerpoint/2010/main" val="4043390973"/>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{3660E672-658D-4A3F-95AA-901B359A6358}tf16411248_win32</Template>
  <TotalTime>109</TotalTime>
  <Words>310</Words>
  <Application>Microsoft Office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 Light</vt:lpstr>
      <vt:lpstr>Calibri</vt:lpstr>
      <vt:lpstr>Posterama</vt:lpstr>
      <vt:lpstr>Times New Roman</vt:lpstr>
      <vt:lpstr>Custom</vt:lpstr>
      <vt:lpstr>Develop a telegram bot for converting images to text</vt:lpstr>
      <vt:lpstr>Services used</vt:lpstr>
      <vt:lpstr>Outline of the project-</vt:lpstr>
      <vt:lpstr>S3 Bucket-</vt:lpstr>
      <vt:lpstr>API Gateway-</vt:lpstr>
      <vt:lpstr>PowerPoint Presentation</vt:lpstr>
      <vt:lpstr>CODE-</vt:lpstr>
      <vt:lpstr>PowerPoint Presentation</vt:lpstr>
      <vt:lpstr>The Output-</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Bill generator through email</dc:title>
  <dc:creator>sravani p</dc:creator>
  <cp:lastModifiedBy>Bharadwaj Uppalapati</cp:lastModifiedBy>
  <cp:revision>3</cp:revision>
  <dcterms:created xsi:type="dcterms:W3CDTF">2024-03-29T09:50:52Z</dcterms:created>
  <dcterms:modified xsi:type="dcterms:W3CDTF">2024-03-29T13:11:24Z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